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B40D6-BAAB-4E25-BEE6-161240FF6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AF182-108C-46BC-9C37-ECBC1A0E1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5C6ED-827B-4144-B1D4-7F6D1966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C18A5-BA26-4E3D-BD31-876656171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92197-96CA-4352-8488-73D45B45F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6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94EE4-C70B-45F1-B443-E06FD8C65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24DF5-E885-4CF7-BB81-15543ECCF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DF6CF-1CC9-4648-A6E8-3A753528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E8E59-2A13-4576-9363-F751237D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316F2-0898-4258-A8EB-BB612451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3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8893C-795F-4CA4-B4FF-91133FFA9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7EABC-A391-43E6-93F4-89F5E34C2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DE274-14D4-41BA-B74A-A335F5B03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4C259-98BB-41F3-B271-ACDDF7B3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9B5B1-44B8-439D-9B10-5F202F0D4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94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2" y="2130431"/>
            <a:ext cx="10363200" cy="1470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8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0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48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31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4406904"/>
            <a:ext cx="10363200" cy="1362075"/>
          </a:xfrm>
        </p:spPr>
        <p:txBody>
          <a:bodyPr anchor="t"/>
          <a:lstStyle>
            <a:lvl1pPr algn="l">
              <a:defRPr sz="337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2906713"/>
            <a:ext cx="10363200" cy="1500188"/>
          </a:xfrm>
        </p:spPr>
        <p:txBody>
          <a:bodyPr anchor="b"/>
          <a:lstStyle>
            <a:lvl1pPr marL="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1pPr>
            <a:lvl2pPr marL="385763" indent="0">
              <a:buNone/>
              <a:defRPr sz="1519">
                <a:solidFill>
                  <a:schemeClr val="tx1">
                    <a:tint val="75000"/>
                  </a:schemeClr>
                </a:solidFill>
              </a:defRPr>
            </a:lvl2pPr>
            <a:lvl3pPr marL="77152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157288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54305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928813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31457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700338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308610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88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363"/>
            </a:lvl1pPr>
            <a:lvl2pPr>
              <a:defRPr sz="2025"/>
            </a:lvl2pPr>
            <a:lvl3pPr>
              <a:defRPr sz="1688"/>
            </a:lvl3pPr>
            <a:lvl4pPr>
              <a:defRPr sz="1519"/>
            </a:lvl4pPr>
            <a:lvl5pPr>
              <a:defRPr sz="1519"/>
            </a:lvl5pPr>
            <a:lvl6pPr>
              <a:defRPr sz="1519"/>
            </a:lvl6pPr>
            <a:lvl7pPr>
              <a:defRPr sz="1519"/>
            </a:lvl7pPr>
            <a:lvl8pPr>
              <a:defRPr sz="1519"/>
            </a:lvl8pPr>
            <a:lvl9pPr>
              <a:defRPr sz="15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363"/>
            </a:lvl1pPr>
            <a:lvl2pPr>
              <a:defRPr sz="2025"/>
            </a:lvl2pPr>
            <a:lvl3pPr>
              <a:defRPr sz="1688"/>
            </a:lvl3pPr>
            <a:lvl4pPr>
              <a:defRPr sz="1519"/>
            </a:lvl4pPr>
            <a:lvl5pPr>
              <a:defRPr sz="1519"/>
            </a:lvl5pPr>
            <a:lvl6pPr>
              <a:defRPr sz="1519"/>
            </a:lvl6pPr>
            <a:lvl7pPr>
              <a:defRPr sz="1519"/>
            </a:lvl7pPr>
            <a:lvl8pPr>
              <a:defRPr sz="1519"/>
            </a:lvl8pPr>
            <a:lvl9pPr>
              <a:defRPr sz="15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8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8" cy="639761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63" indent="0">
              <a:buNone/>
              <a:defRPr sz="1688" b="1"/>
            </a:lvl2pPr>
            <a:lvl3pPr marL="771525" indent="0">
              <a:buNone/>
              <a:defRPr sz="1519" b="1"/>
            </a:lvl3pPr>
            <a:lvl4pPr marL="1157288" indent="0">
              <a:buNone/>
              <a:defRPr sz="1350" b="1"/>
            </a:lvl4pPr>
            <a:lvl5pPr marL="1543050" indent="0">
              <a:buNone/>
              <a:defRPr sz="1350" b="1"/>
            </a:lvl5pPr>
            <a:lvl6pPr marL="1928813" indent="0">
              <a:buNone/>
              <a:defRPr sz="1350" b="1"/>
            </a:lvl6pPr>
            <a:lvl7pPr marL="2314575" indent="0">
              <a:buNone/>
              <a:defRPr sz="1350" b="1"/>
            </a:lvl7pPr>
            <a:lvl8pPr marL="2700338" indent="0">
              <a:buNone/>
              <a:defRPr sz="1350" b="1"/>
            </a:lvl8pPr>
            <a:lvl9pPr marL="3086100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174874"/>
            <a:ext cx="5386918" cy="3951289"/>
          </a:xfrm>
        </p:spPr>
        <p:txBody>
          <a:bodyPr/>
          <a:lstStyle>
            <a:lvl1pPr>
              <a:defRPr sz="2025"/>
            </a:lvl1pPr>
            <a:lvl2pPr>
              <a:defRPr sz="1688"/>
            </a:lvl2pPr>
            <a:lvl3pPr>
              <a:defRPr sz="1519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1"/>
          </a:xfrm>
        </p:spPr>
        <p:txBody>
          <a:bodyPr anchor="b"/>
          <a:lstStyle>
            <a:lvl1pPr marL="0" indent="0">
              <a:buNone/>
              <a:defRPr sz="2025" b="1"/>
            </a:lvl1pPr>
            <a:lvl2pPr marL="385763" indent="0">
              <a:buNone/>
              <a:defRPr sz="1688" b="1"/>
            </a:lvl2pPr>
            <a:lvl3pPr marL="771525" indent="0">
              <a:buNone/>
              <a:defRPr sz="1519" b="1"/>
            </a:lvl3pPr>
            <a:lvl4pPr marL="1157288" indent="0">
              <a:buNone/>
              <a:defRPr sz="1350" b="1"/>
            </a:lvl4pPr>
            <a:lvl5pPr marL="1543050" indent="0">
              <a:buNone/>
              <a:defRPr sz="1350" b="1"/>
            </a:lvl5pPr>
            <a:lvl6pPr marL="1928813" indent="0">
              <a:buNone/>
              <a:defRPr sz="1350" b="1"/>
            </a:lvl6pPr>
            <a:lvl7pPr marL="2314575" indent="0">
              <a:buNone/>
              <a:defRPr sz="1350" b="1"/>
            </a:lvl7pPr>
            <a:lvl8pPr marL="2700338" indent="0">
              <a:buNone/>
              <a:defRPr sz="1350" b="1"/>
            </a:lvl8pPr>
            <a:lvl9pPr marL="3086100" indent="0">
              <a:buNone/>
              <a:defRPr sz="13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4"/>
            <a:ext cx="5389033" cy="3951289"/>
          </a:xfrm>
        </p:spPr>
        <p:txBody>
          <a:bodyPr/>
          <a:lstStyle>
            <a:lvl1pPr>
              <a:defRPr sz="2025"/>
            </a:lvl1pPr>
            <a:lvl2pPr>
              <a:defRPr sz="1688"/>
            </a:lvl2pPr>
            <a:lvl3pPr>
              <a:defRPr sz="1519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99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6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84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4011084" cy="1162050"/>
          </a:xfrm>
        </p:spPr>
        <p:txBody>
          <a:bodyPr anchor="b"/>
          <a:lstStyle>
            <a:lvl1pPr algn="l">
              <a:defRPr sz="16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2700"/>
            </a:lvl1pPr>
            <a:lvl2pPr>
              <a:defRPr sz="2363"/>
            </a:lvl2pPr>
            <a:lvl3pPr>
              <a:defRPr sz="202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4"/>
            <a:ext cx="4011084" cy="4691063"/>
          </a:xfrm>
        </p:spPr>
        <p:txBody>
          <a:bodyPr/>
          <a:lstStyle>
            <a:lvl1pPr marL="0" indent="0">
              <a:buNone/>
              <a:defRPr sz="1181"/>
            </a:lvl1pPr>
            <a:lvl2pPr marL="385763" indent="0">
              <a:buNone/>
              <a:defRPr sz="1013"/>
            </a:lvl2pPr>
            <a:lvl3pPr marL="771525" indent="0">
              <a:buNone/>
              <a:defRPr sz="844"/>
            </a:lvl3pPr>
            <a:lvl4pPr marL="1157288" indent="0">
              <a:buNone/>
              <a:defRPr sz="759"/>
            </a:lvl4pPr>
            <a:lvl5pPr marL="1543050" indent="0">
              <a:buNone/>
              <a:defRPr sz="759"/>
            </a:lvl5pPr>
            <a:lvl6pPr marL="1928813" indent="0">
              <a:buNone/>
              <a:defRPr sz="759"/>
            </a:lvl6pPr>
            <a:lvl7pPr marL="2314575" indent="0">
              <a:buNone/>
              <a:defRPr sz="759"/>
            </a:lvl7pPr>
            <a:lvl8pPr marL="2700338" indent="0">
              <a:buNone/>
              <a:defRPr sz="759"/>
            </a:lvl8pPr>
            <a:lvl9pPr marL="3086100" indent="0">
              <a:buNone/>
              <a:defRPr sz="7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F02AE-56A3-4419-9738-41CC524A9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47512-9BFE-4D2D-A2FA-D02763297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9E4C1-ED75-4CC8-B38D-D459A3AB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23312-BAFD-47AC-9AA3-F67FB0B63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745D9-AC80-4CB0-9AD2-866251AF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3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0" y="4800600"/>
            <a:ext cx="7315200" cy="566738"/>
          </a:xfrm>
        </p:spPr>
        <p:txBody>
          <a:bodyPr anchor="b"/>
          <a:lstStyle>
            <a:lvl1pPr algn="l">
              <a:defRPr sz="16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0" y="612774"/>
            <a:ext cx="73152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5763" indent="0">
              <a:buNone/>
              <a:defRPr sz="2363"/>
            </a:lvl2pPr>
            <a:lvl3pPr marL="771525" indent="0">
              <a:buNone/>
              <a:defRPr sz="2025"/>
            </a:lvl3pPr>
            <a:lvl4pPr marL="1157288" indent="0">
              <a:buNone/>
              <a:defRPr sz="1688"/>
            </a:lvl4pPr>
            <a:lvl5pPr marL="1543050" indent="0">
              <a:buNone/>
              <a:defRPr sz="1688"/>
            </a:lvl5pPr>
            <a:lvl6pPr marL="1928813" indent="0">
              <a:buNone/>
              <a:defRPr sz="1688"/>
            </a:lvl6pPr>
            <a:lvl7pPr marL="2314575" indent="0">
              <a:buNone/>
              <a:defRPr sz="1688"/>
            </a:lvl7pPr>
            <a:lvl8pPr marL="2700338" indent="0">
              <a:buNone/>
              <a:defRPr sz="1688"/>
            </a:lvl8pPr>
            <a:lvl9pPr marL="3086100" indent="0">
              <a:buNone/>
              <a:defRPr sz="168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0" y="5367337"/>
            <a:ext cx="7315200" cy="804863"/>
          </a:xfrm>
        </p:spPr>
        <p:txBody>
          <a:bodyPr/>
          <a:lstStyle>
            <a:lvl1pPr marL="0" indent="0">
              <a:buNone/>
              <a:defRPr sz="1181"/>
            </a:lvl1pPr>
            <a:lvl2pPr marL="385763" indent="0">
              <a:buNone/>
              <a:defRPr sz="1013"/>
            </a:lvl2pPr>
            <a:lvl3pPr marL="771525" indent="0">
              <a:buNone/>
              <a:defRPr sz="844"/>
            </a:lvl3pPr>
            <a:lvl4pPr marL="1157288" indent="0">
              <a:buNone/>
              <a:defRPr sz="759"/>
            </a:lvl4pPr>
            <a:lvl5pPr marL="1543050" indent="0">
              <a:buNone/>
              <a:defRPr sz="759"/>
            </a:lvl5pPr>
            <a:lvl6pPr marL="1928813" indent="0">
              <a:buNone/>
              <a:defRPr sz="759"/>
            </a:lvl6pPr>
            <a:lvl7pPr marL="2314575" indent="0">
              <a:buNone/>
              <a:defRPr sz="759"/>
            </a:lvl7pPr>
            <a:lvl8pPr marL="2700338" indent="0">
              <a:buNone/>
              <a:defRPr sz="759"/>
            </a:lvl8pPr>
            <a:lvl9pPr marL="3086100" indent="0">
              <a:buNone/>
              <a:defRPr sz="7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58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52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2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5CDC-4588-4E87-B393-1970301A5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4B91C-1415-44A8-98EA-C2735697C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9D52B-AD16-47E7-B489-15D8CACF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02090-7594-43E2-8696-3D58706A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55716-85C2-41FD-B0DF-7537336F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8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4EA7-DC57-4A9E-B73F-DBCA8626B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174E-101F-452F-B22D-F321E681F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248A6-5F19-4941-81B3-F52D3A0E3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77077-39C4-4B37-861B-0ACAECBA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D6460-9C61-44CE-BC48-A08962AE2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7FECC-63E5-4C63-BA4D-E5282122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17961-7B49-4A70-BC0B-C63A4C700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4A4B6-C56A-4EA1-8D0A-55CAFF1B9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1E0ED-448E-4DE0-8992-4A0539858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CD717-2BED-45B6-9D33-174AB5E04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D0D235-CAD6-4B03-A500-D804C3BB9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F6845-11C1-4203-82C6-D0971FCA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3DF6A4-AE0B-4941-9C93-35999174E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4F58C8-E471-47F2-A0D5-CC287DF7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4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A96C-852D-4123-A639-950D1C93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E4E09-F273-40CE-ADAD-25C81BD90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FF5A8-9973-4AC5-B58B-EAA394186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246F2-3A9A-4E19-9593-D62862AA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9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9AF5B5-9715-4113-9828-66331E8AD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12F0D-06DB-4148-96A4-1ED2904D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15ADF-49D2-4D16-B498-9CC1396B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6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5A34-97E1-4F1A-B3F7-656DFDBA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1D9DD-27BF-4832-BB78-92BB59A8A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9B3B0-0BC7-4860-AB34-96D18C99F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FC04D-7966-4F51-80CD-EC01F21D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F51D3-9C3E-44FE-B193-7380ABFA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4A782-3D4D-41C7-81F2-A9960801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8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20CC-CE60-4865-A63F-05152D719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5F932-AB53-4C11-BBB4-868EB73040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3C421-6BAA-4314-AD05-D7CC3F047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6C583-6A2E-49B1-A5D3-E5002588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91990-A6F3-4402-80F1-FE91B35E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D8375-BCD3-4686-8C17-ED91F8DE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8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D635D9-3E27-4FE5-BBE0-9094B0AF2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9F451-D4DB-4C5D-AD8B-BF6B845B2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85BF-B171-4D24-ACF4-FD4B58E66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0E419-977B-4E01-A953-FC1B8BCF67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DCC82-5DDF-4918-AC1D-D147C1423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764229-FEA2-4A79-8185-B97834F77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6558E-2A43-4E07-A7F5-1FAC7A967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7001-2631-C147-B2F6-37EE71DF923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2" y="6356354"/>
            <a:ext cx="3860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0FC1-D0E6-CD45-8369-BD5FA0ADD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7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85763" rtl="0" eaLnBrk="1" latinLnBrk="0" hangingPunct="1">
        <a:spcBef>
          <a:spcPct val="0"/>
        </a:spcBef>
        <a:buNone/>
        <a:defRPr sz="3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322" indent="-289322" algn="l" defTabSz="38576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6865" indent="-241103" algn="l" defTabSz="385763" rtl="0" eaLnBrk="1" latinLnBrk="0" hangingPunct="1">
        <a:spcBef>
          <a:spcPct val="20000"/>
        </a:spcBef>
        <a:buFont typeface="Arial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2pPr>
      <a:lvl3pPr marL="964406" indent="-192881" algn="l" defTabSz="385763" rtl="0" eaLnBrk="1" latinLnBrk="0" hangingPunct="1">
        <a:spcBef>
          <a:spcPct val="20000"/>
        </a:spcBef>
        <a:buFont typeface="Arial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350169" indent="-192881" algn="l" defTabSz="385763" rtl="0" eaLnBrk="1" latinLnBrk="0" hangingPunct="1">
        <a:spcBef>
          <a:spcPct val="20000"/>
        </a:spcBef>
        <a:buFont typeface="Arial"/>
        <a:buChar char="–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35931" indent="-192881" algn="l" defTabSz="385763" rtl="0" eaLnBrk="1" latinLnBrk="0" hangingPunct="1">
        <a:spcBef>
          <a:spcPct val="20000"/>
        </a:spcBef>
        <a:buFont typeface="Arial"/>
        <a:buChar char="»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21694" indent="-192881" algn="l" defTabSz="385763" rtl="0" eaLnBrk="1" latinLnBrk="0" hangingPunct="1">
        <a:spcBef>
          <a:spcPct val="20000"/>
        </a:spcBef>
        <a:buFont typeface="Arial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07456" indent="-192881" algn="l" defTabSz="385763" rtl="0" eaLnBrk="1" latinLnBrk="0" hangingPunct="1">
        <a:spcBef>
          <a:spcPct val="20000"/>
        </a:spcBef>
        <a:buFont typeface="Arial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2893219" indent="-192881" algn="l" defTabSz="385763" rtl="0" eaLnBrk="1" latinLnBrk="0" hangingPunct="1">
        <a:spcBef>
          <a:spcPct val="20000"/>
        </a:spcBef>
        <a:buFont typeface="Arial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278981" indent="-192881" algn="l" defTabSz="385763" rtl="0" eaLnBrk="1" latinLnBrk="0" hangingPunct="1">
        <a:spcBef>
          <a:spcPct val="20000"/>
        </a:spcBef>
        <a:buFont typeface="Arial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288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8813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4575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338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100" algn="l" defTabSz="385763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6A1FCF-213B-47C0-8457-A7A1D49E6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6" r="9091" b="174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C0AD23-CA51-429D-BF79-AA894B0817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36585"/>
            <a:ext cx="3702134" cy="5581335"/>
          </a:xfrm>
          <a:prstGeom prst="rect">
            <a:avLst/>
          </a:prstGeom>
          <a:solidFill>
            <a:srgbClr val="4B6246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6BCE7F-7065-4D45-B806-1AA71CD684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76250"/>
            <a:ext cx="3703320" cy="94683"/>
          </a:xfrm>
          <a:prstGeom prst="rect">
            <a:avLst/>
          </a:prstGeom>
          <a:solidFill>
            <a:srgbClr val="4B62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2AF17-79CD-444F-941D-3C3D16F0E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946" y="762001"/>
            <a:ext cx="3316828" cy="799154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Constantia" panose="02030602050306030303" pitchFamily="18" charset="0"/>
              </a:rPr>
              <a:t>Salad Mixer!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B2E11-5D79-4973-AEEE-B21930035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630" y="1686572"/>
            <a:ext cx="3251034" cy="3052858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Salad Made Easy </a:t>
            </a:r>
          </a:p>
          <a:p>
            <a:r>
              <a:rPr lang="en-US" sz="36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&amp; Delicious</a:t>
            </a:r>
            <a:r>
              <a:rPr lang="en-US" sz="20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 !</a:t>
            </a:r>
          </a:p>
          <a:p>
            <a:r>
              <a:rPr lang="en-US" sz="2000" b="1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Join US </a:t>
            </a:r>
          </a:p>
          <a:p>
            <a:r>
              <a:rPr lang="en-US" sz="2800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1:00pm – 3:00pm</a:t>
            </a:r>
            <a:br>
              <a:rPr lang="en-US" sz="2000" b="1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</a:br>
            <a:r>
              <a:rPr lang="en-US" sz="2800" b="1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Saturday 25</a:t>
            </a:r>
            <a:r>
              <a:rPr lang="en-US" sz="2800" b="1" baseline="30000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</a:t>
            </a:r>
            <a:r>
              <a:rPr lang="en-US" sz="2800" b="1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Feb</a:t>
            </a:r>
          </a:p>
          <a:p>
            <a:r>
              <a:rPr lang="en-US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3207 West Gate Lane, </a:t>
            </a:r>
            <a:br>
              <a:rPr lang="en-US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</a:br>
            <a:r>
              <a:rPr lang="en-US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Richardson TX 75092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A7C94B-3615-4265-8BE4-7D7ACC832D53}"/>
              </a:ext>
            </a:extLst>
          </p:cNvPr>
          <p:cNvSpPr txBox="1"/>
          <p:nvPr/>
        </p:nvSpPr>
        <p:spPr>
          <a:xfrm>
            <a:off x="865630" y="4895670"/>
            <a:ext cx="3216799" cy="10156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66FFFF"/>
                </a:solidFill>
                <a:latin typeface="Constantia" panose="02030602050306030303" pitchFamily="18" charset="0"/>
              </a:rPr>
              <a:t>Please RSVP</a:t>
            </a:r>
            <a:br>
              <a:rPr lang="en-US" sz="2000" dirty="0">
                <a:solidFill>
                  <a:srgbClr val="66FFFF"/>
                </a:solidFill>
                <a:latin typeface="Constantia" panose="02030602050306030303" pitchFamily="18" charset="0"/>
              </a:rPr>
            </a:br>
            <a:r>
              <a:rPr lang="en-US" sz="2000" dirty="0">
                <a:solidFill>
                  <a:srgbClr val="66FFFF"/>
                </a:solidFill>
                <a:latin typeface="Constantia" panose="02030602050306030303" pitchFamily="18" charset="0"/>
              </a:rPr>
              <a:t>Bring 4 Mason Jars</a:t>
            </a:r>
            <a:br>
              <a:rPr lang="en-US" sz="2000" dirty="0">
                <a:solidFill>
                  <a:srgbClr val="66FFFF"/>
                </a:solidFill>
                <a:latin typeface="Constantia" panose="02030602050306030303" pitchFamily="18" charset="0"/>
              </a:rPr>
            </a:br>
            <a:r>
              <a:rPr lang="en-US" sz="2000" dirty="0">
                <a:solidFill>
                  <a:srgbClr val="66FFFF"/>
                </a:solidFill>
                <a:latin typeface="Constantia" panose="02030602050306030303" pitchFamily="18" charset="0"/>
              </a:rPr>
              <a:t>Bring 2 to 3 Salad</a:t>
            </a:r>
            <a:r>
              <a:rPr lang="en-US" sz="2000" dirty="0">
                <a:solidFill>
                  <a:srgbClr val="66FFFF"/>
                </a:solidFill>
                <a:latin typeface="+mj-lt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0521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06A1FCF-213B-47C0-8457-A7A1D49E6B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6" r="9091" b="17417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C0AD23-CA51-429D-BF79-AA894B0817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36585"/>
            <a:ext cx="3702134" cy="5581335"/>
          </a:xfrm>
          <a:prstGeom prst="rect">
            <a:avLst/>
          </a:prstGeom>
          <a:solidFill>
            <a:srgbClr val="4B6246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6BCE7F-7065-4D45-B806-1AA71CD6844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76250"/>
            <a:ext cx="3703320" cy="94683"/>
          </a:xfrm>
          <a:prstGeom prst="rect">
            <a:avLst/>
          </a:prstGeom>
          <a:solidFill>
            <a:srgbClr val="4B62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2AF17-79CD-444F-941D-3C3D16F0E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946" y="762001"/>
            <a:ext cx="3316828" cy="799154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Constantia" panose="02030602050306030303" pitchFamily="18" charset="0"/>
              </a:rPr>
              <a:t>Salad Mixer!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B2E11-5D79-4973-AEEE-B21930035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5629" y="1589469"/>
            <a:ext cx="3251034" cy="130984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Salad Made Easy </a:t>
            </a:r>
          </a:p>
          <a:p>
            <a:r>
              <a:rPr lang="en-US" sz="32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&amp; Delicious</a:t>
            </a:r>
            <a:r>
              <a:rPr lang="en-US" sz="18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 !</a:t>
            </a:r>
          </a:p>
          <a:p>
            <a:endParaRPr lang="en-US" sz="1800" b="1" dirty="0">
              <a:solidFill>
                <a:srgbClr val="FFFF00">
                  <a:alpha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A7C94B-3615-4265-8BE4-7D7ACC832D53}"/>
              </a:ext>
            </a:extLst>
          </p:cNvPr>
          <p:cNvSpPr txBox="1"/>
          <p:nvPr/>
        </p:nvSpPr>
        <p:spPr>
          <a:xfrm>
            <a:off x="1006072" y="4737467"/>
            <a:ext cx="2921377" cy="120032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Please RSVP: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Roseanna @ 817 688 8229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Bring 4 Mason Jars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Bring 2 to 3 Salad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60026-DD3B-46BB-B65D-7B296B20A62C}"/>
              </a:ext>
            </a:extLst>
          </p:cNvPr>
          <p:cNvSpPr txBox="1"/>
          <p:nvPr/>
        </p:nvSpPr>
        <p:spPr>
          <a:xfrm>
            <a:off x="916940" y="2744970"/>
            <a:ext cx="3099639" cy="193899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1:00pm – 3:00pm</a:t>
            </a:r>
            <a:br>
              <a:rPr lang="en-US" sz="2400" b="1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</a:br>
            <a:r>
              <a:rPr lang="en-US" sz="3200" b="1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Sunday 25</a:t>
            </a:r>
            <a:r>
              <a:rPr lang="en-US" sz="3200" b="1" baseline="30000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th</a:t>
            </a:r>
            <a:r>
              <a:rPr lang="en-US" sz="3200" b="1" dirty="0">
                <a:solidFill>
                  <a:schemeClr val="bg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Feb</a:t>
            </a:r>
          </a:p>
          <a:p>
            <a:pPr algn="ctr"/>
            <a:r>
              <a:rPr lang="en-US" sz="28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3207 West Gate Lane, </a:t>
            </a:r>
            <a:br>
              <a:rPr lang="en-US" sz="28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</a:br>
            <a:r>
              <a:rPr lang="en-US" sz="2800" b="1" dirty="0">
                <a:solidFill>
                  <a:srgbClr val="FFFF00">
                    <a:alpha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Condensed" panose="02070606080606020203" pitchFamily="18" charset="0"/>
              </a:rPr>
              <a:t>Richardson TX 75092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CF59A-6923-410E-848B-4F65AA3FB168}"/>
              </a:ext>
            </a:extLst>
          </p:cNvPr>
          <p:cNvSpPr txBox="1"/>
          <p:nvPr/>
        </p:nvSpPr>
        <p:spPr>
          <a:xfrm>
            <a:off x="5262744" y="1280687"/>
            <a:ext cx="5593941" cy="4031873"/>
          </a:xfrm>
          <a:prstGeom prst="rect">
            <a:avLst/>
          </a:prstGeom>
          <a:solidFill>
            <a:schemeClr val="tx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Start Your New Year with Good Habits!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Customize Your Own Salad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Healthy Dressing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Kick Start Your Detox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Repair Your Digestive System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Make Eating Healthy Fun </a:t>
            </a:r>
          </a:p>
          <a:p>
            <a:pPr algn="ct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7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CF0B56-DEBE-43B0-8F14-F142337C6B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6" r="9091" b="17417"/>
          <a:stretch/>
        </p:blipFill>
        <p:spPr>
          <a:xfrm>
            <a:off x="20" y="9"/>
            <a:ext cx="12191980" cy="68579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784CB1-BFF1-4893-88B8-281A719F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" y="3095446"/>
            <a:ext cx="12192000" cy="1325563"/>
          </a:xfrm>
          <a:solidFill>
            <a:schemeClr val="accent6">
              <a:lumMod val="50000"/>
            </a:schemeClr>
          </a:solidFill>
        </p:spPr>
        <p:txBody>
          <a:bodyPr/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Baskerville Old Face" panose="02020602080505020303" pitchFamily="18" charset="0"/>
              </a:rPr>
              <a:t>HOW TO GET A SALAD MIXER STARTED?</a:t>
            </a:r>
          </a:p>
        </p:txBody>
      </p:sp>
    </p:spTree>
    <p:extLst>
      <p:ext uri="{BB962C8B-B14F-4D97-AF65-F5344CB8AC3E}">
        <p14:creationId xmlns:p14="http://schemas.microsoft.com/office/powerpoint/2010/main" val="203469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D02774B-FF88-CD4C-8BA9-8DFEFDFC0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10" y="-13642"/>
            <a:ext cx="10305390" cy="56559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2524" y="2545827"/>
            <a:ext cx="184731" cy="204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22960"/>
            <a:endParaRPr lang="en-US" sz="729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002154" y="3408926"/>
            <a:ext cx="4106861" cy="2238634"/>
          </a:xfrm>
          <a:noFill/>
          <a:ln cmpd="dbl">
            <a:noFill/>
          </a:ln>
          <a:effectLst/>
        </p:spPr>
        <p:txBody>
          <a:bodyPr>
            <a:noAutofit/>
          </a:bodyPr>
          <a:lstStyle/>
          <a:p>
            <a:r>
              <a:rPr lang="en-US" sz="1875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Start Your Day with Good Habits!</a:t>
            </a:r>
          </a:p>
          <a:p>
            <a:r>
              <a:rPr lang="en-US" sz="1875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Customize Your Own Salad</a:t>
            </a:r>
          </a:p>
          <a:p>
            <a:r>
              <a:rPr lang="en-US" sz="1875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Healthy Dressing</a:t>
            </a:r>
          </a:p>
          <a:p>
            <a:r>
              <a:rPr lang="en-US" sz="1875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Kick Start Your Detox</a:t>
            </a:r>
          </a:p>
          <a:p>
            <a:r>
              <a:rPr lang="en-US" sz="1875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Repair Your Digestive System</a:t>
            </a:r>
          </a:p>
          <a:p>
            <a:r>
              <a:rPr lang="en-US" sz="1875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 Antiqua" panose="02040602050305030304" pitchFamily="18" charset="0"/>
              </a:rPr>
              <a:t>Eating Healthy can be Fun!</a:t>
            </a:r>
          </a:p>
        </p:txBody>
      </p:sp>
      <p:sp>
        <p:nvSpPr>
          <p:cNvPr id="6" name="Rectangle 5"/>
          <p:cNvSpPr/>
          <p:nvPr/>
        </p:nvSpPr>
        <p:spPr>
          <a:xfrm>
            <a:off x="952500" y="5630581"/>
            <a:ext cx="6415129" cy="12144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2960"/>
            <a:endParaRPr lang="en-US" sz="162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7507" y="5642263"/>
            <a:ext cx="312371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2960">
              <a:tabLst>
                <a:tab pos="459433" algn="l"/>
                <a:tab pos="530424" algn="l"/>
                <a:tab pos="683121" algn="l"/>
              </a:tabLst>
            </a:pPr>
            <a:r>
              <a:rPr lang="en-US" sz="2250" b="1" kern="0" dirty="0">
                <a:solidFill>
                  <a:srgbClr val="9BBB59">
                    <a:lumMod val="50000"/>
                  </a:srgbClr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SATURDAY 28</a:t>
            </a:r>
            <a:r>
              <a:rPr lang="en-US" sz="2250" b="1" kern="0" baseline="30000" dirty="0">
                <a:solidFill>
                  <a:srgbClr val="9BBB59">
                    <a:lumMod val="50000"/>
                  </a:srgbClr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st</a:t>
            </a:r>
            <a:r>
              <a:rPr lang="en-US" sz="2250" b="1" kern="0" dirty="0">
                <a:solidFill>
                  <a:srgbClr val="9BBB59">
                    <a:lumMod val="50000"/>
                  </a:srgbClr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 April 2018</a:t>
            </a:r>
          </a:p>
          <a:p>
            <a:pPr defTabSz="822960">
              <a:tabLst>
                <a:tab pos="459433" algn="l"/>
                <a:tab pos="530424" algn="l"/>
                <a:tab pos="683121" algn="l"/>
              </a:tabLst>
            </a:pPr>
            <a:r>
              <a:rPr lang="en-US" sz="2250" b="1" kern="0" dirty="0">
                <a:solidFill>
                  <a:srgbClr val="9BBB59">
                    <a:lumMod val="50000"/>
                  </a:srgbClr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12-2 PM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1221" y="5594358"/>
            <a:ext cx="303588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2960">
              <a:tabLst>
                <a:tab pos="459433" algn="l"/>
                <a:tab pos="530424" algn="l"/>
                <a:tab pos="683121" algn="l"/>
              </a:tabLst>
            </a:pPr>
            <a:r>
              <a:rPr lang="en-US" sz="1875" kern="0" dirty="0">
                <a:solidFill>
                  <a:prstClr val="white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Irving MYOTHERAPHY </a:t>
            </a:r>
          </a:p>
          <a:p>
            <a:pPr defTabSz="822960">
              <a:tabLst>
                <a:tab pos="459433" algn="l"/>
                <a:tab pos="530424" algn="l"/>
                <a:tab pos="683121" algn="l"/>
              </a:tabLst>
            </a:pPr>
            <a:r>
              <a:rPr lang="en-US" sz="1875" kern="0" dirty="0">
                <a:solidFill>
                  <a:prstClr val="white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2940 N. O’Connor Rd, Ste. 117</a:t>
            </a:r>
          </a:p>
          <a:p>
            <a:pPr defTabSz="822960">
              <a:tabLst>
                <a:tab pos="459433" algn="l"/>
                <a:tab pos="530424" algn="l"/>
                <a:tab pos="683121" algn="l"/>
              </a:tabLst>
            </a:pPr>
            <a:r>
              <a:rPr lang="en-US" sz="1875" kern="0" dirty="0">
                <a:solidFill>
                  <a:prstClr val="white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Irving TX 75062</a:t>
            </a:r>
          </a:p>
          <a:p>
            <a:pPr defTabSz="822960"/>
            <a:r>
              <a:rPr lang="en-US" sz="1875" dirty="0">
                <a:solidFill>
                  <a:prstClr val="white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927-600-9003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590568" y="5659985"/>
            <a:ext cx="3295508" cy="107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2960" fontAlgn="base"/>
            <a:r>
              <a:rPr lang="en-US" sz="2250" dirty="0">
                <a:solidFill>
                  <a:prstClr val="black"/>
                </a:solidFill>
                <a:latin typeface="Bernard MT Condensed" panose="02050806060905020404" pitchFamily="18" charset="77"/>
              </a:rPr>
              <a:t>Bring 4 Mason Jars</a:t>
            </a:r>
            <a:br>
              <a:rPr lang="en-US" sz="2250" dirty="0">
                <a:solidFill>
                  <a:prstClr val="black"/>
                </a:solidFill>
                <a:latin typeface="Bernard MT Condensed" panose="02050806060905020404" pitchFamily="18" charset="77"/>
              </a:rPr>
            </a:br>
            <a:r>
              <a:rPr lang="en-US" sz="2063" dirty="0">
                <a:solidFill>
                  <a:prstClr val="black"/>
                </a:solidFill>
                <a:latin typeface="Bernard MT Condensed" panose="02050806060905020404" pitchFamily="18" charset="77"/>
              </a:rPr>
              <a:t>Bring a type of greens (already cut) to add to salad!</a:t>
            </a:r>
            <a:endParaRPr lang="en-US" sz="2250" b="1" dirty="0">
              <a:solidFill>
                <a:prstClr val="black"/>
              </a:solidFill>
              <a:latin typeface="Bernard MT Condensed" panose="02050806060905020404" pitchFamily="18" charset="77"/>
              <a:ea typeface="Avenir Next Condensed" charset="0"/>
              <a:cs typeface="Avenir Next Condensed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9E75279-5C78-DA4D-AEA1-E14B030411E0}"/>
              </a:ext>
            </a:extLst>
          </p:cNvPr>
          <p:cNvSpPr/>
          <p:nvPr/>
        </p:nvSpPr>
        <p:spPr>
          <a:xfrm>
            <a:off x="5834653" y="511090"/>
            <a:ext cx="6007410" cy="6694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822960"/>
            <a:r>
              <a:rPr lang="en-US" sz="3750" b="1" dirty="0">
                <a:solidFill>
                  <a:prstClr val="black"/>
                </a:solidFill>
                <a:latin typeface="Bernard MT Condensed" panose="02050806060905020404" pitchFamily="18" charset="77"/>
                <a:ea typeface="Bernard MT Condensed" charset="0"/>
                <a:cs typeface="Bernard MT Condensed" charset="0"/>
              </a:rPr>
              <a:t>Learn to make your </a:t>
            </a:r>
            <a:r>
              <a:rPr lang="en-US" sz="3750" b="1" dirty="0">
                <a:solidFill>
                  <a:srgbClr val="92D050"/>
                </a:solidFill>
                <a:latin typeface="Bernard MT Condensed" panose="02050806060905020404" pitchFamily="18" charset="77"/>
                <a:ea typeface="Bernard MT Condensed" charset="0"/>
                <a:cs typeface="Bernard MT Condensed" charset="0"/>
              </a:rPr>
              <a:t>GREENS</a:t>
            </a:r>
            <a:endParaRPr lang="en-US" sz="4500" b="1" dirty="0">
              <a:solidFill>
                <a:srgbClr val="4F81BD"/>
              </a:solidFill>
              <a:latin typeface="Bernard MT Condensed" panose="02050806060905020404" pitchFamily="18" charset="77"/>
              <a:cs typeface="Arial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61C5EE6-08B6-2A4F-BD53-AF876A623932}"/>
              </a:ext>
            </a:extLst>
          </p:cNvPr>
          <p:cNvSpPr/>
          <p:nvPr/>
        </p:nvSpPr>
        <p:spPr>
          <a:xfrm>
            <a:off x="7734665" y="2365106"/>
            <a:ext cx="315141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2960"/>
            <a:r>
              <a:rPr lang="en-US" sz="5250" b="1" dirty="0">
                <a:solidFill>
                  <a:srgbClr val="92D050"/>
                </a:solidFill>
                <a:latin typeface="Arial Rounded MT Bold" panose="020F0704030504030204" pitchFamily="34" charset="77"/>
                <a:ea typeface="Bernard MT Condensed" charset="0"/>
                <a:cs typeface="Bernard MT Condensed" charset="0"/>
              </a:rPr>
              <a:t>MIXER</a:t>
            </a:r>
            <a:endParaRPr lang="en-US" sz="5250" b="1" dirty="0">
              <a:solidFill>
                <a:srgbClr val="4F81BD"/>
              </a:solidFill>
              <a:latin typeface="Arial Rounded MT Bold" panose="020F0704030504030204" pitchFamily="34" charset="77"/>
              <a:cs typeface="Arial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1713CD-A99C-EC4F-82DC-697C2701D849}"/>
              </a:ext>
            </a:extLst>
          </p:cNvPr>
          <p:cNvSpPr/>
          <p:nvPr/>
        </p:nvSpPr>
        <p:spPr>
          <a:xfrm>
            <a:off x="6634876" y="1020098"/>
            <a:ext cx="4440639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22960"/>
            <a:r>
              <a:rPr lang="en-US" sz="3750" b="1" dirty="0">
                <a:solidFill>
                  <a:prstClr val="black"/>
                </a:solidFill>
                <a:latin typeface="Bernard MT Condensed" panose="02050806060905020404" pitchFamily="18" charset="77"/>
                <a:ea typeface="Bernard MT Condensed" charset="0"/>
                <a:cs typeface="Bernard MT Condensed" charset="0"/>
              </a:rPr>
              <a:t>the creative way at our</a:t>
            </a:r>
            <a:endParaRPr lang="en-US" sz="3375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920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133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Agency FB</vt:lpstr>
      <vt:lpstr>Arial</vt:lpstr>
      <vt:lpstr>Arial Rounded MT Bold</vt:lpstr>
      <vt:lpstr>Avenir Next Condensed</vt:lpstr>
      <vt:lpstr>Baskerville Old Face</vt:lpstr>
      <vt:lpstr>Bernard MT Condensed</vt:lpstr>
      <vt:lpstr>Bodoni MT Condensed</vt:lpstr>
      <vt:lpstr>Book Antiqua</vt:lpstr>
      <vt:lpstr>Bradley Hand ITC</vt:lpstr>
      <vt:lpstr>Brush Script MT</vt:lpstr>
      <vt:lpstr>Calibri</vt:lpstr>
      <vt:lpstr>Calibri Light</vt:lpstr>
      <vt:lpstr>Constantia</vt:lpstr>
      <vt:lpstr>Office Theme</vt:lpstr>
      <vt:lpstr>1_Office Theme</vt:lpstr>
      <vt:lpstr>Salad Mixer!</vt:lpstr>
      <vt:lpstr>Salad Mixer!</vt:lpstr>
      <vt:lpstr>HOW TO GET A SALAD MIXER STARTED?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Salad Mixer!</dc:title>
  <dc:creator>Stephanie Ng</dc:creator>
  <cp:lastModifiedBy>Stephanie Ng</cp:lastModifiedBy>
  <cp:revision>29</cp:revision>
  <dcterms:created xsi:type="dcterms:W3CDTF">2018-01-16T04:07:52Z</dcterms:created>
  <dcterms:modified xsi:type="dcterms:W3CDTF">2018-05-30T00:31:47Z</dcterms:modified>
</cp:coreProperties>
</file>